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1" r:id="rId5"/>
    <p:sldId id="264" r:id="rId6"/>
    <p:sldId id="257" r:id="rId7"/>
    <p:sldId id="258" r:id="rId8"/>
    <p:sldId id="259" r:id="rId9"/>
    <p:sldId id="26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0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409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348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83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005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48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876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948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67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51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882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550D0F-5AD2-49D6-B049-6CB249191F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C3724-1365-4560-8A45-94D76CAB8C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361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8" y="-9525"/>
            <a:ext cx="12220575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88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2136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69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2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59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2192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33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74934" y="5170311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53156" y="231247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6344" y="1386299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3814" y="125704"/>
            <a:ext cx="11449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имер реализованного на практике проекта цифровизации передачи данных для учета  потребления холодной и горячей воды в многоквартирном доме*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6344" y="1418381"/>
            <a:ext cx="5748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описание:</a:t>
            </a:r>
            <a:endParaRPr lang="ru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г. Сергиев-Посад, ул. Кирпичная, дом 31, ТСЖ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Звезда 2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МКД оснащен ОДПУ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- 100 % квартир оснащены ИПУ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ресурс подается по 4-х трубной системе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качестве примера приведено потребление за четыре месяца 2023 года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344" y="945459"/>
            <a:ext cx="4641837" cy="50907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6344" y="4248636"/>
            <a:ext cx="64195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одномоментное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снятия показаний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вывести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баланс между показаниями ОДПУ и ИПУ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ОДН выведен в ноль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показания ИПУ позволяют более точно учесть потребление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3814" y="6281164"/>
            <a:ext cx="116884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 примера приведено потребление за четыре месяца 2023 года  </a:t>
            </a:r>
          </a:p>
        </p:txBody>
      </p:sp>
    </p:spTree>
    <p:extLst>
      <p:ext uri="{BB962C8B-B14F-4D97-AF65-F5344CB8AC3E}">
        <p14:creationId xmlns:p14="http://schemas.microsoft.com/office/powerpoint/2010/main" val="1121748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8" y="-9525"/>
            <a:ext cx="12220575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75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8" y="-9525"/>
            <a:ext cx="12220575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49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8" y="-9525"/>
            <a:ext cx="12220575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56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88" y="-9525"/>
            <a:ext cx="12220575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167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115</Words>
  <Application>Microsoft Office PowerPoint</Application>
  <PresentationFormat>Широкоэкранный</PresentationFormat>
  <Paragraphs>15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Сурначев Евгений Григорьевич</cp:lastModifiedBy>
  <cp:revision>7</cp:revision>
  <dcterms:created xsi:type="dcterms:W3CDTF">2024-05-21T07:29:23Z</dcterms:created>
  <dcterms:modified xsi:type="dcterms:W3CDTF">2024-05-23T06:35:46Z</dcterms:modified>
</cp:coreProperties>
</file>